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69570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1510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14" dirty="0">
                <a:latin typeface="AngelinaforAngels Med"/>
                <a:cs typeface="AngelinaforAngels Med"/>
              </a:rPr>
              <a:t>A</a:t>
            </a:r>
            <a:r>
              <a:rPr sz="5775" spc="172" baseline="-2164" dirty="0">
                <a:latin typeface="AngelinaforAngels Med"/>
                <a:cs typeface="AngelinaforAngels Med"/>
              </a:rPr>
              <a:t>w</a:t>
            </a:r>
            <a:r>
              <a:rPr sz="3850" spc="114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6720">
              <a:lnSpc>
                <a:spcPct val="100000"/>
              </a:lnSpc>
              <a:spcBef>
                <a:spcPts val="100"/>
              </a:spcBef>
            </a:pPr>
            <a:r>
              <a:rPr dirty="0"/>
              <a:t>V</a:t>
            </a:r>
            <a:r>
              <a:rPr spc="-25" dirty="0"/>
              <a:t> </a:t>
            </a:r>
            <a:r>
              <a:rPr dirty="0"/>
              <a:t>rámci</a:t>
            </a:r>
            <a:r>
              <a:rPr spc="-25" dirty="0"/>
              <a:t> </a:t>
            </a:r>
            <a:r>
              <a:rPr dirty="0"/>
              <a:t>udílení</a:t>
            </a:r>
            <a:r>
              <a:rPr spc="-20" dirty="0"/>
              <a:t> </a:t>
            </a:r>
            <a:r>
              <a:rPr dirty="0"/>
              <a:t>cen</a:t>
            </a:r>
            <a:r>
              <a:rPr spc="-25" dirty="0"/>
              <a:t> </a:t>
            </a:r>
            <a:r>
              <a:rPr dirty="0"/>
              <a:t>EMS</a:t>
            </a:r>
            <a:r>
              <a:rPr spc="-20" dirty="0"/>
              <a:t> </a:t>
            </a:r>
            <a:r>
              <a:rPr spc="-10" dirty="0"/>
              <a:t>Angels </a:t>
            </a:r>
            <a:r>
              <a:rPr spc="-20" dirty="0"/>
              <a:t>Awards</a:t>
            </a:r>
            <a:r>
              <a:rPr spc="-35" dirty="0"/>
              <a:t> </a:t>
            </a:r>
            <a:r>
              <a:rPr dirty="0"/>
              <a:t>jsme</a:t>
            </a:r>
            <a:r>
              <a:rPr spc="-30" dirty="0"/>
              <a:t> </a:t>
            </a:r>
            <a:r>
              <a:rPr dirty="0"/>
              <a:t>se</a:t>
            </a:r>
            <a:r>
              <a:rPr spc="-35" dirty="0"/>
              <a:t> </a:t>
            </a:r>
            <a:r>
              <a:rPr dirty="0"/>
              <a:t>stali</a:t>
            </a:r>
            <a:r>
              <a:rPr spc="-30" dirty="0"/>
              <a:t> </a:t>
            </a:r>
            <a:r>
              <a:rPr dirty="0"/>
              <a:t>hrdými</a:t>
            </a:r>
            <a:r>
              <a:rPr spc="-35" dirty="0"/>
              <a:t> </a:t>
            </a:r>
            <a:r>
              <a:rPr spc="-10" dirty="0"/>
              <a:t>držiteli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zlatého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statusu</a:t>
            </a:r>
            <a:r>
              <a:rPr spc="-10" dirty="0"/>
              <a:t>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Tímto</a:t>
            </a:r>
            <a:r>
              <a:rPr spc="-35" dirty="0"/>
              <a:t> </a:t>
            </a:r>
            <a:r>
              <a:rPr dirty="0"/>
              <a:t>oceněním</a:t>
            </a:r>
            <a:r>
              <a:rPr spc="-30" dirty="0"/>
              <a:t> </a:t>
            </a:r>
            <a:r>
              <a:rPr dirty="0"/>
              <a:t>jsou</a:t>
            </a:r>
            <a:r>
              <a:rPr spc="-35" dirty="0"/>
              <a:t> </a:t>
            </a:r>
            <a:r>
              <a:rPr spc="-10" dirty="0"/>
              <a:t>vyznamenáni </a:t>
            </a:r>
            <a:r>
              <a:rPr dirty="0"/>
              <a:t>nejlepší</a:t>
            </a:r>
            <a:r>
              <a:rPr spc="-50" dirty="0"/>
              <a:t> </a:t>
            </a:r>
            <a:r>
              <a:rPr spc="-10" dirty="0"/>
              <a:t>poskytovatelé</a:t>
            </a:r>
            <a:r>
              <a:rPr spc="-45" dirty="0"/>
              <a:t> </a:t>
            </a:r>
            <a:r>
              <a:rPr spc="-10" dirty="0"/>
              <a:t>přednemocniční </a:t>
            </a:r>
            <a:r>
              <a:rPr dirty="0"/>
              <a:t>péče</a:t>
            </a:r>
            <a:r>
              <a:rPr spc="-20" dirty="0"/>
              <a:t> </a:t>
            </a:r>
            <a:r>
              <a:rPr dirty="0"/>
              <a:t>o</a:t>
            </a:r>
            <a:r>
              <a:rPr spc="-20" dirty="0"/>
              <a:t> </a:t>
            </a:r>
            <a:r>
              <a:rPr dirty="0"/>
              <a:t>pacienty</a:t>
            </a:r>
            <a:r>
              <a:rPr spc="-20" dirty="0"/>
              <a:t> </a:t>
            </a:r>
            <a:r>
              <a:rPr dirty="0"/>
              <a:t>s</a:t>
            </a:r>
            <a:r>
              <a:rPr spc="-15" dirty="0"/>
              <a:t> </a:t>
            </a:r>
            <a:r>
              <a:rPr spc="-10" dirty="0"/>
              <a:t>mozkovou</a:t>
            </a:r>
            <a:r>
              <a:rPr spc="-20" dirty="0"/>
              <a:t> </a:t>
            </a:r>
            <a:r>
              <a:rPr dirty="0"/>
              <a:t>mrtvicí</a:t>
            </a:r>
            <a:r>
              <a:rPr spc="-20" dirty="0"/>
              <a:t> </a:t>
            </a:r>
            <a:r>
              <a:rPr spc="-25" dirty="0"/>
              <a:t>po </a:t>
            </a:r>
            <a:r>
              <a:rPr dirty="0"/>
              <a:t>celém</a:t>
            </a:r>
            <a:r>
              <a:rPr spc="-15" dirty="0"/>
              <a:t> </a:t>
            </a:r>
            <a:r>
              <a:rPr spc="-10" dirty="0"/>
              <a:t>světě.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412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52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3</cp:revision>
  <dcterms:created xsi:type="dcterms:W3CDTF">2025-09-24T13:44:49Z</dcterms:created>
  <dcterms:modified xsi:type="dcterms:W3CDTF">2025-09-24T13:46:13Z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